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74900" cy="132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303934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795934" y="748652"/>
            <a:ext cx="613867" cy="622947"/>
          </a:xfrm>
          <a:custGeom>
            <a:pathLst>
              <a:path w="613867" h="622947">
                <a:moveTo>
                  <a:pt x="0" y="0"/>
                </a:moveTo>
                <a:lnTo>
                  <a:pt x="39057" y="39057"/>
                </a:lnTo>
                <a:cubicBezTo>
                  <a:pt x="105062" y="105062"/>
                  <a:pt x="165486" y="157175"/>
                  <a:pt x="240471" y="212768"/>
                </a:cubicBezTo>
                <a:lnTo>
                  <a:pt x="506745" y="410179"/>
                </a:lnTo>
                <a:cubicBezTo>
                  <a:pt x="581730" y="465771"/>
                  <a:pt x="613867" y="529602"/>
                  <a:pt x="613867" y="622947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6" name=""/>
          <p:cNvCxnSpPr/>
          <p:nvPr/>
        </p:nvCxnSpPr>
        <p:spPr>
          <a:xfrm>
            <a:off x="795934" y="863600"/>
            <a:ext cx="508000" cy="508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0987" y="863600"/>
            <a:ext cx="622947" cy="647700"/>
          </a:xfrm>
          <a:custGeom>
            <a:pathLst>
              <a:path w="622947" h="647700">
                <a:moveTo>
                  <a:pt x="0" y="0"/>
                </a:moveTo>
                <a:lnTo>
                  <a:pt x="39057" y="39057"/>
                </a:lnTo>
                <a:cubicBezTo>
                  <a:pt x="105062" y="105062"/>
                  <a:pt x="156128" y="166237"/>
                  <a:pt x="209277" y="242973"/>
                </a:cubicBezTo>
                <a:lnTo>
                  <a:pt x="413670" y="538076"/>
                </a:lnTo>
                <a:cubicBezTo>
                  <a:pt x="466819" y="614812"/>
                  <a:pt x="529602" y="647700"/>
                  <a:pt x="622947" y="6477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769668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2489403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2020460" y="787710"/>
            <a:ext cx="574809" cy="583889"/>
          </a:xfrm>
          <a:custGeom>
            <a:pathLst>
              <a:path w="574809" h="583889">
                <a:moveTo>
                  <a:pt x="18416" y="18416"/>
                </a:moveTo>
                <a:lnTo>
                  <a:pt x="0" y="0"/>
                </a:lnTo>
                <a:cubicBezTo>
                  <a:pt x="66004" y="66004"/>
                  <a:pt x="126429" y="118118"/>
                  <a:pt x="201414" y="173710"/>
                </a:cubicBezTo>
                <a:lnTo>
                  <a:pt x="467688" y="371121"/>
                </a:lnTo>
                <a:cubicBezTo>
                  <a:pt x="542673" y="426714"/>
                  <a:pt x="574809" y="490544"/>
                  <a:pt x="574809" y="583889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1" name=""/>
          <p:cNvCxnSpPr/>
          <p:nvPr/>
        </p:nvCxnSpPr>
        <p:spPr>
          <a:xfrm>
            <a:off x="1981403" y="863600"/>
            <a:ext cx="508000" cy="508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905513" y="902657"/>
            <a:ext cx="583889" cy="608642"/>
          </a:xfrm>
          <a:custGeom>
            <a:pathLst>
              <a:path w="583889" h="608642">
                <a:moveTo>
                  <a:pt x="18416" y="18416"/>
                </a:moveTo>
                <a:lnTo>
                  <a:pt x="0" y="0"/>
                </a:lnTo>
                <a:cubicBezTo>
                  <a:pt x="66004" y="66004"/>
                  <a:pt x="117070" y="127179"/>
                  <a:pt x="170219" y="203916"/>
                </a:cubicBezTo>
                <a:lnTo>
                  <a:pt x="374612" y="499019"/>
                </a:lnTo>
                <a:cubicBezTo>
                  <a:pt x="427761" y="575755"/>
                  <a:pt x="490544" y="608642"/>
                  <a:pt x="583889" y="608642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